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56" r:id="rId2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544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847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400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461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153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189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46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575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67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76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742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324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562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833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075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400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283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4356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13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800" i="1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5">
            <a:extLst>
              <a:ext uri="{FF2B5EF4-FFF2-40B4-BE49-F238E27FC236}">
                <a16:creationId xmlns:a16="http://schemas.microsoft.com/office/drawing/2014/main" id="{94AB646F-3BE3-47A3-B14F-9CB84F6BF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72FC9D40-088D-4E49-9F7F-0A0D4BF160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3795" y="609599"/>
            <a:ext cx="5978072" cy="148115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ja-JP" altLang="en-US" sz="4800" dirty="0"/>
              <a:t>ふくしま性能向上</a:t>
            </a:r>
            <a:br>
              <a:rPr kumimoji="1" lang="en-US" altLang="ja-JP" sz="4800" dirty="0"/>
            </a:br>
            <a:r>
              <a:rPr kumimoji="1" lang="ja-JP" altLang="en-US" sz="4800" dirty="0"/>
              <a:t>リノベの会　ハルモ　</a:t>
            </a:r>
            <a:br>
              <a:rPr kumimoji="1" lang="en-US" altLang="ja-JP" sz="4800" dirty="0"/>
            </a:br>
            <a:r>
              <a:rPr kumimoji="1" lang="ja-JP" altLang="en-US" sz="4800" dirty="0"/>
              <a:t>第３回勉強会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6E28361-0A77-4A59-87A9-4F8621589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3795" y="3091542"/>
            <a:ext cx="5978072" cy="2603305"/>
          </a:xfr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l">
              <a:lnSpc>
                <a:spcPct val="100000"/>
              </a:lnSpc>
            </a:pPr>
            <a:r>
              <a:rPr kumimoji="1" lang="ja-JP" altLang="en-US" sz="2800" dirty="0">
                <a:solidFill>
                  <a:schemeClr val="tx2"/>
                </a:solidFill>
              </a:rPr>
              <a:t>講義：補助事業の活用について</a:t>
            </a:r>
            <a:endParaRPr kumimoji="1" lang="en-US" altLang="ja-JP" sz="2800" dirty="0">
              <a:solidFill>
                <a:schemeClr val="tx2"/>
              </a:solidFill>
            </a:endParaRPr>
          </a:p>
          <a:p>
            <a:pPr algn="l">
              <a:lnSpc>
                <a:spcPct val="100000"/>
              </a:lnSpc>
            </a:pPr>
            <a:r>
              <a:rPr kumimoji="1" lang="ja-JP" altLang="en-US" sz="2000" dirty="0">
                <a:solidFill>
                  <a:schemeClr val="tx2"/>
                </a:solidFill>
              </a:rPr>
              <a:t>　　　　　　　　　　　　～</a:t>
            </a:r>
            <a:r>
              <a:rPr kumimoji="1" lang="ja-JP" altLang="en-US" sz="2600" dirty="0">
                <a:solidFill>
                  <a:schemeClr val="tx2"/>
                </a:solidFill>
              </a:rPr>
              <a:t>次世代省エネ建材支援事業～</a:t>
            </a:r>
            <a:endParaRPr lang="en-US" altLang="ja-JP" sz="2600" dirty="0">
              <a:solidFill>
                <a:schemeClr val="tx2"/>
              </a:solidFill>
            </a:endParaRPr>
          </a:p>
          <a:p>
            <a:pPr algn="l">
              <a:lnSpc>
                <a:spcPct val="100000"/>
              </a:lnSpc>
            </a:pPr>
            <a:r>
              <a:rPr lang="ja-JP" altLang="en-US" sz="2800" dirty="0">
                <a:solidFill>
                  <a:schemeClr val="tx2"/>
                </a:solidFill>
              </a:rPr>
              <a:t>講師：ＹＫＫＡＰ㈱様・旭化成㈱様</a:t>
            </a:r>
            <a:endParaRPr lang="en-US" altLang="ja-JP" sz="2800" dirty="0">
              <a:solidFill>
                <a:schemeClr val="tx2"/>
              </a:solidFill>
            </a:endParaRPr>
          </a:p>
          <a:p>
            <a:pPr algn="l">
              <a:lnSpc>
                <a:spcPct val="100000"/>
              </a:lnSpc>
            </a:pPr>
            <a:endParaRPr lang="en-US" altLang="ja-JP" sz="2000" dirty="0">
              <a:solidFill>
                <a:schemeClr val="tx2"/>
              </a:solidFill>
            </a:endParaRPr>
          </a:p>
          <a:p>
            <a:pPr algn="l">
              <a:lnSpc>
                <a:spcPct val="100000"/>
              </a:lnSpc>
            </a:pPr>
            <a:r>
              <a:rPr lang="ja-JP" altLang="en-US" sz="2800" dirty="0">
                <a:solidFill>
                  <a:schemeClr val="tx2"/>
                </a:solidFill>
              </a:rPr>
              <a:t>事務連絡：第４回以降の勉強会について</a:t>
            </a:r>
            <a:endParaRPr lang="en-US" altLang="ja-JP" sz="2800" dirty="0">
              <a:solidFill>
                <a:schemeClr val="tx2"/>
              </a:solidFill>
            </a:endParaRPr>
          </a:p>
          <a:p>
            <a:pPr algn="l">
              <a:lnSpc>
                <a:spcPct val="100000"/>
              </a:lnSpc>
            </a:pPr>
            <a:r>
              <a:rPr lang="ja-JP" altLang="en-US" sz="2800" dirty="0">
                <a:solidFill>
                  <a:schemeClr val="tx2"/>
                </a:solidFill>
              </a:rPr>
              <a:t>　　　　　　　リノベアカデミーについて</a:t>
            </a:r>
            <a:endParaRPr lang="en-US" altLang="ja-JP" sz="2800" dirty="0">
              <a:solidFill>
                <a:schemeClr val="tx2"/>
              </a:solidFill>
            </a:endParaRPr>
          </a:p>
          <a:p>
            <a:pPr algn="l">
              <a:lnSpc>
                <a:spcPct val="100000"/>
              </a:lnSpc>
            </a:pPr>
            <a:endParaRPr kumimoji="1" lang="en-US" altLang="ja-JP" sz="2000" dirty="0">
              <a:solidFill>
                <a:schemeClr val="tx2"/>
              </a:solidFill>
            </a:endParaRPr>
          </a:p>
          <a:p>
            <a:pPr algn="l">
              <a:lnSpc>
                <a:spcPct val="100000"/>
              </a:lnSpc>
            </a:pPr>
            <a:endParaRPr kumimoji="1" lang="en-US" altLang="ja-JP" sz="2000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4048AA-D879-485E-BAD8-02CDB989E6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786" r="19717" b="-1"/>
          <a:stretch/>
        </p:blipFill>
        <p:spPr>
          <a:xfrm>
            <a:off x="7698728" y="-1"/>
            <a:ext cx="4571649" cy="68579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0BE7827-5B1A-4F37-BF70-19F7C5C6B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501468" y="1"/>
            <a:ext cx="4690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9848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DarkSeedLeftStep">
      <a:dk1>
        <a:srgbClr val="000000"/>
      </a:dk1>
      <a:lt1>
        <a:srgbClr val="FFFFFF"/>
      </a:lt1>
      <a:dk2>
        <a:srgbClr val="3B3922"/>
      </a:dk2>
      <a:lt2>
        <a:srgbClr val="E8E2E7"/>
      </a:lt2>
      <a:accent1>
        <a:srgbClr val="48B758"/>
      </a:accent1>
      <a:accent2>
        <a:srgbClr val="5AB13B"/>
      </a:accent2>
      <a:accent3>
        <a:srgbClr val="8BAC44"/>
      </a:accent3>
      <a:accent4>
        <a:srgbClr val="AEA33A"/>
      </a:accent4>
      <a:accent5>
        <a:srgbClr val="C3864D"/>
      </a:accent5>
      <a:accent6>
        <a:srgbClr val="B34740"/>
      </a:accent6>
      <a:hlink>
        <a:srgbClr val="A27C36"/>
      </a:hlink>
      <a:folHlink>
        <a:srgbClr val="828282"/>
      </a:folHlink>
    </a:clrScheme>
    <a:fontScheme name="Slate">
      <a:majorFont>
        <a:latin typeface="Goudy Old Style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oudy Old Style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65</Words>
  <Application>Microsoft Office PowerPoint</Application>
  <PresentationFormat>ワイド画面</PresentationFormat>
  <Paragraphs>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Goudy Old Style</vt:lpstr>
      <vt:lpstr>Wingdings 2</vt:lpstr>
      <vt:lpstr>SlateVTI</vt:lpstr>
      <vt:lpstr>ふくしま性能向上 リノベの会　ハルモ　 第３回勉強会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（仮称）ふくしま性能向上 リノベの会　第２回勉強会</dc:title>
  <dc:creator>Administrator</dc:creator>
  <cp:lastModifiedBy>Administrator</cp:lastModifiedBy>
  <cp:revision>4</cp:revision>
  <cp:lastPrinted>2020-01-15T22:52:53Z</cp:lastPrinted>
  <dcterms:created xsi:type="dcterms:W3CDTF">2019-12-18T06:46:41Z</dcterms:created>
  <dcterms:modified xsi:type="dcterms:W3CDTF">2020-01-15T22:52:54Z</dcterms:modified>
</cp:coreProperties>
</file>